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065A-7DB6-48F7-B499-75F636746F37}" type="datetimeFigureOut">
              <a:rPr lang="nl-NL" smtClean="0"/>
              <a:t>25-8-2016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C2D2-FCE1-4693-8755-4173CDDA94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5164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065A-7DB6-48F7-B499-75F636746F37}" type="datetimeFigureOut">
              <a:rPr lang="nl-NL" smtClean="0"/>
              <a:t>25-8-2016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C2D2-FCE1-4693-8755-4173CDDA94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9794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065A-7DB6-48F7-B499-75F636746F37}" type="datetimeFigureOut">
              <a:rPr lang="nl-NL" smtClean="0"/>
              <a:t>25-8-2016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C2D2-FCE1-4693-8755-4173CDDA94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516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065A-7DB6-48F7-B499-75F636746F37}" type="datetimeFigureOut">
              <a:rPr lang="nl-NL" smtClean="0"/>
              <a:t>25-8-2016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C2D2-FCE1-4693-8755-4173CDDA94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75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065A-7DB6-48F7-B499-75F636746F37}" type="datetimeFigureOut">
              <a:rPr lang="nl-NL" smtClean="0"/>
              <a:t>25-8-2016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C2D2-FCE1-4693-8755-4173CDDA94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46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065A-7DB6-48F7-B499-75F636746F37}" type="datetimeFigureOut">
              <a:rPr lang="nl-NL" smtClean="0"/>
              <a:t>25-8-2016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C2D2-FCE1-4693-8755-4173CDDA94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0089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065A-7DB6-48F7-B499-75F636746F37}" type="datetimeFigureOut">
              <a:rPr lang="nl-NL" smtClean="0"/>
              <a:t>25-8-2016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C2D2-FCE1-4693-8755-4173CDDA94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898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065A-7DB6-48F7-B499-75F636746F37}" type="datetimeFigureOut">
              <a:rPr lang="nl-NL" smtClean="0"/>
              <a:t>25-8-2016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C2D2-FCE1-4693-8755-4173CDDA94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9914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065A-7DB6-48F7-B499-75F636746F37}" type="datetimeFigureOut">
              <a:rPr lang="nl-NL" smtClean="0"/>
              <a:t>25-8-2016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C2D2-FCE1-4693-8755-4173CDDA94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2228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065A-7DB6-48F7-B499-75F636746F37}" type="datetimeFigureOut">
              <a:rPr lang="nl-NL" smtClean="0"/>
              <a:t>25-8-2016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C2D2-FCE1-4693-8755-4173CDDA94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2772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065A-7DB6-48F7-B499-75F636746F37}" type="datetimeFigureOut">
              <a:rPr lang="nl-NL" smtClean="0"/>
              <a:t>25-8-2016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C2D2-FCE1-4693-8755-4173CDDA94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3855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4065A-7DB6-48F7-B499-75F636746F37}" type="datetimeFigureOut">
              <a:rPr lang="nl-NL" smtClean="0"/>
              <a:t>25-8-2016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5C2D2-FCE1-4693-8755-4173CDDA94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308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al 3"/>
          <p:cNvSpPr/>
          <p:nvPr/>
        </p:nvSpPr>
        <p:spPr>
          <a:xfrm>
            <a:off x="2369127" y="561109"/>
            <a:ext cx="2452255" cy="24106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5400" smtClean="0">
                <a:solidFill>
                  <a:schemeClr val="bg1"/>
                </a:solidFill>
              </a:rPr>
              <a:t>Plus</a:t>
            </a:r>
            <a:endParaRPr lang="nl-NL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0145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Breedbeeld</PresentationFormat>
  <Paragraphs>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Den Spike Unattendeds © 2015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Brigitte zoutendijk</dc:creator>
  <cp:lastModifiedBy>Brigitte zoutendijk</cp:lastModifiedBy>
  <cp:revision>2</cp:revision>
  <dcterms:created xsi:type="dcterms:W3CDTF">2016-08-25T10:35:11Z</dcterms:created>
  <dcterms:modified xsi:type="dcterms:W3CDTF">2016-08-25T10:35:47Z</dcterms:modified>
</cp:coreProperties>
</file>